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3/29/2013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3/29/2013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3/29/2013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3/29/2013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3/29/2013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3/29/2013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Good Friday</a:t>
            </a:r>
            <a:endParaRPr lang="en-US" dirty="0"/>
          </a:p>
        </p:txBody>
      </p:sp>
      <p:sp>
        <p:nvSpPr>
          <p:cNvPr id="3" name="Subtitle 2"/>
          <p:cNvSpPr>
            <a:spLocks noGrp="1"/>
          </p:cNvSpPr>
          <p:nvPr>
            <p:ph type="subTitle" idx="1"/>
          </p:nvPr>
        </p:nvSpPr>
        <p:spPr/>
        <p:txBody>
          <a:bodyPr/>
          <a:lstStyle/>
          <a:p>
            <a:r>
              <a:rPr lang="en-US" dirty="0" smtClean="0"/>
              <a:t>Preparation of Passover &amp; Feast of Unleavened Bread</a:t>
            </a:r>
            <a:endParaRPr lang="en-US" dirty="0"/>
          </a:p>
        </p:txBody>
      </p:sp>
    </p:spTree>
    <p:extLst>
      <p:ext uri="{BB962C8B-B14F-4D97-AF65-F5344CB8AC3E}">
        <p14:creationId xmlns:p14="http://schemas.microsoft.com/office/powerpoint/2010/main" val="2089823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when he had given thanks, he broke it and said, "This is my body, which is for you; do this in remembrance of me." 1 Corinthians 11:24 (NIV)</a:t>
            </a:r>
            <a:br>
              <a:rPr lang="en-US" dirty="0"/>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80618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man ought to examine himself before he eats of the bread and drinks of the cup. 1 Corinthians 11:28 (NIV)</a:t>
            </a:r>
            <a:br>
              <a:rPr lang="en-US" dirty="0"/>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21919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whenever you eat this bread and drink this cup, you proclaim the Lord's death until he comes. 1 Corinthians 11:26 (NIV)</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29364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not the cup of thanksgiving for which we give thanks a participation in the blood of Christ? And is not the bread that we break a participation in the body of Christ? Because there is one loaf, we, who are many, are one body, for we all partake of the one loaf. 1 Corinthians 10:16-17 (NIV)</a:t>
            </a:r>
            <a:br>
              <a:rPr lang="en-US" dirty="0"/>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32622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those who eat and drink without discerning </a:t>
            </a:r>
            <a:r>
              <a:rPr lang="en-US" u="sng" dirty="0"/>
              <a:t>the body of Christ</a:t>
            </a:r>
            <a:r>
              <a:rPr lang="en-US" dirty="0"/>
              <a:t> eat and drink judgment on themselves. 1 Corinthians 11:29</a:t>
            </a:r>
            <a:br>
              <a:rPr lang="en-US" dirty="0"/>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046687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While they were eating, Jesus took bread, gave thanks and broke it, and gave it to his disciples, saying, "Take it; this is my body." Then he took the cup, gave thanks and offered it to them, and they all drank from it. "This is my blood of the covenant, which is poured out for many." Mark 14:22-24 (NIV)</a:t>
            </a:r>
            <a:br>
              <a:rPr lang="en-US" dirty="0"/>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60105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20</TotalTime>
  <Words>260</Words>
  <Application>Microsoft Office PowerPoint</Application>
  <PresentationFormat>Widescreen</PresentationFormat>
  <Paragraphs>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Good Friday</vt:lpstr>
      <vt:lpstr>And when he had given thanks, he broke it and said, "This is my body, which is for you; do this in remembrance of me." 1 Corinthians 11:24 (NIV) </vt:lpstr>
      <vt:lpstr>A man ought to examine himself before he eats of the bread and drinks of the cup. 1 Corinthians 11:28 (NIV) </vt:lpstr>
      <vt:lpstr>For whenever you eat this bread and drink this cup, you proclaim the Lord's death until he comes. 1 Corinthians 11:26 (NIV)</vt:lpstr>
      <vt:lpstr>Is not the cup of thanksgiving for which we give thanks a participation in the blood of Christ? And is not the bread that we break a participation in the body of Christ? Because there is one loaf, we, who are many, are one body, for we all partake of the one loaf. 1 Corinthians 10:16-17 (NIV) </vt:lpstr>
      <vt:lpstr>For those who eat and drink without discerning the body of Christ eat and drink judgment on themselves. 1 Corinthians 11:29 </vt:lpstr>
      <vt:lpstr>While they were eating, Jesus took bread, gave thanks and broke it, and gave it to his disciples, saying, "Take it; this is my body." Then he took the cup, gave thanks and offered it to them, and they all drank from it. "This is my blood of the covenant, which is poured out for many." Mark 14:22-24 (NIV)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Friday</dc:title>
  <dc:creator>User</dc:creator>
  <cp:lastModifiedBy>User</cp:lastModifiedBy>
  <cp:revision>2</cp:revision>
  <dcterms:created xsi:type="dcterms:W3CDTF">2013-03-29T21:36:04Z</dcterms:created>
  <dcterms:modified xsi:type="dcterms:W3CDTF">2013-03-29T21:56:45Z</dcterms:modified>
</cp:coreProperties>
</file>