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89FAB-6B30-42BD-A3AF-8D01D2A85F9C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5CDE8-E688-4F91-AE4C-E90AA4B10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CDE8-E688-4F91-AE4C-E90AA4B109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9922-6000-4053-931D-76C66E221044}" type="datetimeFigureOut">
              <a:rPr lang="en-US" smtClean="0"/>
              <a:pPr/>
              <a:t>8/20/2008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0"/>
            <a:ext cx="9144001" cy="6864351"/>
            <a:chOff x="107442000" y="111871125"/>
            <a:chExt cx="2200275" cy="1647825"/>
          </a:xfrm>
        </p:grpSpPr>
        <p:pic>
          <p:nvPicPr>
            <p:cNvPr id="1030" name="Picture 6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107442000" y="111928275"/>
              <a:ext cx="2200275" cy="3143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Walking With God </a:t>
              </a:r>
              <a:endParaRPr kumimoji="0" lang="en-US" sz="8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107556300" y="113242725"/>
              <a:ext cx="1920954" cy="274701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Part Ten— Walking With God Means</a:t>
              </a:r>
              <a:r>
                <a:rPr kumimoji="0" lang="en-US" sz="35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 Walking With Others IIII</a:t>
              </a:r>
              <a:endPara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6351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600" dirty="0" smtClean="0"/>
              <a:t>Right </a:t>
            </a:r>
            <a:r>
              <a:rPr lang="en-US" sz="9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 </a:t>
            </a:r>
            <a:r>
              <a:rPr lang="en-US" sz="9600" dirty="0" smtClean="0"/>
              <a:t>produces right </a:t>
            </a:r>
            <a:r>
              <a:rPr lang="en-US" sz="9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actions.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Unity starts with </a:t>
            </a:r>
            <a:r>
              <a:rPr lang="en-US" sz="72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You </a:t>
            </a:r>
            <a:r>
              <a:rPr lang="en-US" sz="7200" b="1" dirty="0" smtClean="0"/>
              <a:t>(</a:t>
            </a:r>
            <a:r>
              <a:rPr lang="en-US" sz="72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collectively</a:t>
            </a:r>
            <a:r>
              <a:rPr lang="en-US" sz="7200" b="1" dirty="0" smtClean="0"/>
              <a:t>) </a:t>
            </a:r>
            <a:r>
              <a:rPr lang="en-US" sz="7200" dirty="0" smtClean="0"/>
              <a:t>are the Body of Christ and each one of you </a:t>
            </a:r>
            <a:r>
              <a:rPr lang="en-US" sz="7200" b="1" dirty="0" smtClean="0"/>
              <a:t>(</a:t>
            </a:r>
            <a:r>
              <a:rPr lang="en-US" sz="72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individually</a:t>
            </a:r>
            <a:r>
              <a:rPr lang="en-US" sz="7200" b="1" dirty="0" smtClean="0"/>
              <a:t>) </a:t>
            </a:r>
            <a:r>
              <a:rPr lang="en-US" sz="7200" dirty="0" smtClean="0"/>
              <a:t>are part of it.</a:t>
            </a:r>
            <a:endParaRPr lang="en-US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 smtClean="0"/>
              <a:t>Be </a:t>
            </a:r>
            <a:r>
              <a:rPr lang="en-US" sz="8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minded.</a:t>
            </a:r>
            <a:endParaRPr lang="en-US" sz="85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71600"/>
            <a:ext cx="91440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 smtClean="0"/>
              <a:t>Have the same </a:t>
            </a:r>
            <a:r>
              <a:rPr lang="en-US" sz="8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love.</a:t>
            </a:r>
            <a:endParaRPr lang="en-US" sz="85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667000"/>
            <a:ext cx="91440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 smtClean="0"/>
              <a:t>Be one in </a:t>
            </a:r>
            <a:r>
              <a:rPr lang="en-US" sz="8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Spirit.</a:t>
            </a:r>
            <a:endParaRPr lang="en-US" sz="8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995678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 smtClean="0"/>
              <a:t>Have </a:t>
            </a:r>
            <a:r>
              <a:rPr lang="en-US" sz="8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shared purpose.</a:t>
            </a:r>
            <a:endParaRPr lang="en-US" sz="8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But then Paul speaks to the most fundamental element of unity, your</a:t>
            </a:r>
          </a:p>
          <a:p>
            <a:r>
              <a:rPr lang="en-US" sz="80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attitude.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900" dirty="0" smtClean="0"/>
              <a:t>Do not do anything because of </a:t>
            </a:r>
            <a:r>
              <a:rPr lang="en-US" sz="79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competition</a:t>
            </a:r>
            <a:r>
              <a:rPr lang="en-US" sz="7900" dirty="0" smtClean="0"/>
              <a:t>.  </a:t>
            </a:r>
            <a:r>
              <a:rPr lang="en-US" sz="7900" b="1" dirty="0" smtClean="0"/>
              <a:t>(Speaks to your motivation for </a:t>
            </a:r>
            <a:r>
              <a:rPr lang="en-US" sz="79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involvement</a:t>
            </a:r>
            <a:r>
              <a:rPr lang="en-US" sz="7900" b="1" dirty="0" smtClean="0"/>
              <a:t>)</a:t>
            </a:r>
            <a:endParaRPr lang="en-US" sz="7900" dirty="0" smtClean="0"/>
          </a:p>
          <a:p>
            <a:r>
              <a:rPr lang="en-US" sz="6600" dirty="0" smtClean="0"/>
              <a:t> 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600" dirty="0" smtClean="0"/>
              <a:t>Be </a:t>
            </a:r>
            <a:r>
              <a:rPr lang="en-US" sz="9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</a:t>
            </a:r>
            <a:r>
              <a:rPr lang="en-US" sz="9600" dirty="0" smtClean="0"/>
              <a:t>. </a:t>
            </a:r>
            <a:r>
              <a:rPr lang="en-US" sz="9600" b="1" dirty="0" smtClean="0"/>
              <a:t>(Speaks to your attitude toward </a:t>
            </a:r>
            <a:r>
              <a:rPr lang="en-US" sz="96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yourself</a:t>
            </a:r>
            <a:r>
              <a:rPr lang="en-US" sz="9600" b="1" dirty="0" smtClean="0"/>
              <a:t>)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400" dirty="0" smtClean="0"/>
              <a:t>Everyone should assume that everyone else is </a:t>
            </a:r>
            <a:r>
              <a:rPr lang="en-US" sz="74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</a:t>
            </a:r>
            <a:r>
              <a:rPr lang="en-US" sz="7400" dirty="0" smtClean="0"/>
              <a:t> than himself or herself. </a:t>
            </a:r>
            <a:r>
              <a:rPr lang="en-US" sz="7400" b="1" dirty="0" smtClean="0"/>
              <a:t>(Speaks to how you </a:t>
            </a:r>
            <a:r>
              <a:rPr lang="en-US" sz="74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</a:t>
            </a:r>
            <a:r>
              <a:rPr lang="en-US" sz="7400" b="1" dirty="0" smtClean="0"/>
              <a:t> other people.  </a:t>
            </a:r>
            <a:endParaRPr lang="en-US" sz="7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300" dirty="0" smtClean="0"/>
              <a:t>Make sure your needs are not being met </a:t>
            </a:r>
            <a:r>
              <a:rPr lang="en-US" sz="73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expense of others</a:t>
            </a:r>
            <a:r>
              <a:rPr lang="en-US" sz="7300" dirty="0" smtClean="0"/>
              <a:t>. </a:t>
            </a:r>
            <a:r>
              <a:rPr lang="en-US" sz="7300" b="1" dirty="0" smtClean="0"/>
              <a:t>(Speaks to your attitude toward </a:t>
            </a:r>
            <a:r>
              <a:rPr lang="en-US" sz="73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</a:t>
            </a:r>
            <a:r>
              <a:rPr lang="en-US" sz="7300" b="1" dirty="0" smtClean="0"/>
              <a:t>)</a:t>
            </a:r>
            <a:endParaRPr lang="en-US" sz="73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 smtClean="0"/>
              <a:t>Did not demand his </a:t>
            </a:r>
            <a:r>
              <a:rPr lang="en-US" sz="7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rights.</a:t>
            </a:r>
            <a:endParaRPr lang="en-US" sz="75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13360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 smtClean="0"/>
              <a:t>He made Himself </a:t>
            </a:r>
            <a:r>
              <a:rPr lang="en-US" sz="7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nothing. </a:t>
            </a:r>
            <a:endParaRPr lang="en-US" sz="75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6720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0" dirty="0" smtClean="0"/>
              <a:t>Took the position of a </a:t>
            </a:r>
            <a:r>
              <a:rPr lang="en-US" sz="7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servant.</a:t>
            </a:r>
            <a:endParaRPr lang="en-US" sz="7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169</Words>
  <Application>Microsoft Office PowerPoint</Application>
  <PresentationFormat>On-screen Show (4:3)</PresentationFormat>
  <Paragraphs>22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Redemption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Burgess</dc:creator>
  <cp:lastModifiedBy>Kevin Burgess</cp:lastModifiedBy>
  <cp:revision>31</cp:revision>
  <dcterms:created xsi:type="dcterms:W3CDTF">2008-05-28T23:11:52Z</dcterms:created>
  <dcterms:modified xsi:type="dcterms:W3CDTF">2008-08-20T23:53:50Z</dcterms:modified>
</cp:coreProperties>
</file>