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6" r:id="rId6"/>
    <p:sldId id="260" r:id="rId7"/>
    <p:sldId id="267" r:id="rId8"/>
    <p:sldId id="268" r:id="rId9"/>
    <p:sldId id="269" r:id="rId10"/>
    <p:sldId id="270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189FAB-6B30-42BD-A3AF-8D01D2A85F9C}" type="datetimeFigureOut">
              <a:rPr lang="en-US" smtClean="0"/>
              <a:pPr/>
              <a:t>8/20/2008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95CDE8-E688-4F91-AE4C-E90AA4B1090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95CDE8-E688-4F91-AE4C-E90AA4B10904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B9922-6000-4053-931D-76C66E221044}" type="datetimeFigureOut">
              <a:rPr lang="en-US" smtClean="0"/>
              <a:pPr/>
              <a:t>8/20/2008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CF63E-A43A-4C1C-A792-40F433BC9F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B9922-6000-4053-931D-76C66E221044}" type="datetimeFigureOut">
              <a:rPr lang="en-US" smtClean="0"/>
              <a:pPr/>
              <a:t>8/20/2008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CF63E-A43A-4C1C-A792-40F433BC9F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B9922-6000-4053-931D-76C66E221044}" type="datetimeFigureOut">
              <a:rPr lang="en-US" smtClean="0"/>
              <a:pPr/>
              <a:t>8/20/2008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CF63E-A43A-4C1C-A792-40F433BC9F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B9922-6000-4053-931D-76C66E221044}" type="datetimeFigureOut">
              <a:rPr lang="en-US" smtClean="0"/>
              <a:pPr/>
              <a:t>8/20/2008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CF63E-A43A-4C1C-A792-40F433BC9F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B9922-6000-4053-931D-76C66E221044}" type="datetimeFigureOut">
              <a:rPr lang="en-US" smtClean="0"/>
              <a:pPr/>
              <a:t>8/20/2008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CF63E-A43A-4C1C-A792-40F433BC9F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B9922-6000-4053-931D-76C66E221044}" type="datetimeFigureOut">
              <a:rPr lang="en-US" smtClean="0"/>
              <a:pPr/>
              <a:t>8/20/2008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CF63E-A43A-4C1C-A792-40F433BC9F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B9922-6000-4053-931D-76C66E221044}" type="datetimeFigureOut">
              <a:rPr lang="en-US" smtClean="0"/>
              <a:pPr/>
              <a:t>8/20/2008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CF63E-A43A-4C1C-A792-40F433BC9F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B9922-6000-4053-931D-76C66E221044}" type="datetimeFigureOut">
              <a:rPr lang="en-US" smtClean="0"/>
              <a:pPr/>
              <a:t>8/20/2008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CF63E-A43A-4C1C-A792-40F433BC9F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B9922-6000-4053-931D-76C66E221044}" type="datetimeFigureOut">
              <a:rPr lang="en-US" smtClean="0"/>
              <a:pPr/>
              <a:t>8/20/2008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CF63E-A43A-4C1C-A792-40F433BC9F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B9922-6000-4053-931D-76C66E221044}" type="datetimeFigureOut">
              <a:rPr lang="en-US" smtClean="0"/>
              <a:pPr/>
              <a:t>8/20/2008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CF63E-A43A-4C1C-A792-40F433BC9F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B9922-6000-4053-931D-76C66E221044}" type="datetimeFigureOut">
              <a:rPr lang="en-US" smtClean="0"/>
              <a:pPr/>
              <a:t>8/20/2008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CF63E-A43A-4C1C-A792-40F433BC9F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CB9922-6000-4053-931D-76C66E221044}" type="datetimeFigureOut">
              <a:rPr lang="en-US" smtClean="0"/>
              <a:pPr/>
              <a:t>8/20/2008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DCF63E-A43A-4C1C-A792-40F433BC9FD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dissolv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1029" name="Group 5"/>
          <p:cNvGrpSpPr>
            <a:grpSpLocks/>
          </p:cNvGrpSpPr>
          <p:nvPr/>
        </p:nvGrpSpPr>
        <p:grpSpPr bwMode="auto">
          <a:xfrm>
            <a:off x="0" y="0"/>
            <a:ext cx="9144001" cy="6864351"/>
            <a:chOff x="107442000" y="111871125"/>
            <a:chExt cx="2200275" cy="1647825"/>
          </a:xfrm>
        </p:grpSpPr>
        <p:pic>
          <p:nvPicPr>
            <p:cNvPr id="1030" name="Picture 6" descr="cobblestone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07442000" y="111871125"/>
              <a:ext cx="2197100" cy="1647825"/>
            </a:xfrm>
            <a:prstGeom prst="rect">
              <a:avLst/>
            </a:prstGeom>
            <a:noFill/>
            <a:ln w="9525" algn="in">
              <a:noFill/>
              <a:miter lim="800000"/>
              <a:headEnd/>
              <a:tailEnd/>
            </a:ln>
            <a:effectLst/>
          </p:spPr>
        </p:pic>
        <p:sp>
          <p:nvSpPr>
            <p:cNvPr id="1031" name="Text Box 7"/>
            <p:cNvSpPr txBox="1">
              <a:spLocks noChangeArrowheads="1"/>
            </p:cNvSpPr>
            <p:nvPr/>
          </p:nvSpPr>
          <p:spPr bwMode="auto">
            <a:xfrm>
              <a:off x="107442000" y="111928275"/>
              <a:ext cx="2200275" cy="314325"/>
            </a:xfrm>
            <a:prstGeom prst="rect">
              <a:avLst/>
            </a:prstGeom>
            <a:noFill/>
            <a:ln w="9525" algn="in">
              <a:noFill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500" b="0" i="1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Berlin Sans FB" pitchFamily="34" charset="0"/>
                </a:rPr>
                <a:t>Walking With God </a:t>
              </a:r>
              <a:endParaRPr kumimoji="0" lang="en-US" sz="8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32" name="Text Box 8"/>
            <p:cNvSpPr txBox="1">
              <a:spLocks noChangeArrowheads="1"/>
            </p:cNvSpPr>
            <p:nvPr/>
          </p:nvSpPr>
          <p:spPr bwMode="auto">
            <a:xfrm>
              <a:off x="107556300" y="113242725"/>
              <a:ext cx="1920954" cy="274701"/>
            </a:xfrm>
            <a:prstGeom prst="rect">
              <a:avLst/>
            </a:prstGeom>
            <a:solidFill>
              <a:srgbClr val="969696">
                <a:alpha val="59000"/>
              </a:srgbClr>
            </a:solidFill>
            <a:ln w="9525" algn="in">
              <a:noFill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35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Berlin Sans FB" pitchFamily="34" charset="0"/>
                </a:rPr>
                <a:t>Part Ten— Walking With God Means</a:t>
              </a:r>
              <a:r>
                <a:rPr kumimoji="0" lang="en-US" sz="3500" b="0" i="0" u="none" strike="noStrike" cap="none" normalizeH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Berlin Sans FB" pitchFamily="34" charset="0"/>
                </a:rPr>
                <a:t> Walking With Others IIII</a:t>
              </a:r>
              <a:endParaRPr kumimoji="0" lang="en-US" sz="3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-6351"/>
            <a:ext cx="9144000" cy="6864351"/>
            <a:chOff x="107442000" y="111871125"/>
            <a:chExt cx="2200275" cy="1647825"/>
          </a:xfrm>
        </p:grpSpPr>
        <p:pic>
          <p:nvPicPr>
            <p:cNvPr id="2051" name="Picture 3" descr="cobblestone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07442000" y="111871125"/>
              <a:ext cx="2197100" cy="1647825"/>
            </a:xfrm>
            <a:prstGeom prst="rect">
              <a:avLst/>
            </a:prstGeom>
            <a:noFill/>
            <a:ln w="9525" algn="in">
              <a:noFill/>
              <a:miter lim="800000"/>
              <a:headEnd/>
              <a:tailEnd/>
            </a:ln>
            <a:effectLst/>
          </p:spPr>
        </p:pic>
        <p:sp>
          <p:nvSpPr>
            <p:cNvPr id="2052" name="Text Box 4"/>
            <p:cNvSpPr txBox="1">
              <a:spLocks noChangeArrowheads="1"/>
            </p:cNvSpPr>
            <p:nvPr/>
          </p:nvSpPr>
          <p:spPr bwMode="auto">
            <a:xfrm>
              <a:off x="107442000" y="111871125"/>
              <a:ext cx="2200275" cy="1646300"/>
            </a:xfrm>
            <a:prstGeom prst="rect">
              <a:avLst/>
            </a:prstGeom>
            <a:solidFill>
              <a:srgbClr val="969696">
                <a:alpha val="59000"/>
              </a:srgbClr>
            </a:solidFill>
            <a:ln w="9525" algn="in">
              <a:noFill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0" y="0"/>
            <a:ext cx="9144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9600" dirty="0" smtClean="0"/>
              <a:t>Right </a:t>
            </a:r>
            <a:r>
              <a:rPr lang="en-US" sz="9600" b="1" i="1" u="sng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attitude </a:t>
            </a:r>
            <a:r>
              <a:rPr lang="en-US" sz="9600" dirty="0" smtClean="0"/>
              <a:t>produces right </a:t>
            </a:r>
            <a:r>
              <a:rPr lang="en-US" sz="9600" b="1" i="1" u="sng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actions.</a:t>
            </a:r>
            <a:endParaRPr lang="en-US" sz="96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0" y="0"/>
            <a:ext cx="9144000" cy="6864351"/>
            <a:chOff x="107442000" y="111871125"/>
            <a:chExt cx="2200275" cy="1647825"/>
          </a:xfrm>
        </p:grpSpPr>
        <p:pic>
          <p:nvPicPr>
            <p:cNvPr id="2051" name="Picture 3" descr="cobblestone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07442000" y="111871125"/>
              <a:ext cx="2197100" cy="1647825"/>
            </a:xfrm>
            <a:prstGeom prst="rect">
              <a:avLst/>
            </a:prstGeom>
            <a:noFill/>
            <a:ln w="9525" algn="in">
              <a:noFill/>
              <a:miter lim="800000"/>
              <a:headEnd/>
              <a:tailEnd/>
            </a:ln>
            <a:effectLst/>
          </p:spPr>
        </p:pic>
        <p:sp>
          <p:nvSpPr>
            <p:cNvPr id="2052" name="Text Box 4"/>
            <p:cNvSpPr txBox="1">
              <a:spLocks noChangeArrowheads="1"/>
            </p:cNvSpPr>
            <p:nvPr/>
          </p:nvSpPr>
          <p:spPr bwMode="auto">
            <a:xfrm>
              <a:off x="107442000" y="111871125"/>
              <a:ext cx="2200275" cy="1646300"/>
            </a:xfrm>
            <a:prstGeom prst="rect">
              <a:avLst/>
            </a:prstGeom>
            <a:solidFill>
              <a:srgbClr val="969696">
                <a:alpha val="59000"/>
              </a:srgbClr>
            </a:solidFill>
            <a:ln w="9525" algn="in">
              <a:noFill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0" y="0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/>
              <a:t>Unity starts with </a:t>
            </a:r>
            <a:r>
              <a:rPr lang="en-US" sz="7200" b="1" i="1" u="sng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</a:t>
            </a:r>
            <a:endParaRPr lang="en-US" sz="72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1447800"/>
            <a:ext cx="91440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/>
              <a:t>You </a:t>
            </a:r>
            <a:r>
              <a:rPr lang="en-US" sz="7200" b="1" dirty="0" smtClean="0"/>
              <a:t>(</a:t>
            </a:r>
            <a:r>
              <a:rPr lang="en-US" sz="7200" b="1" i="1" u="sng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collectively</a:t>
            </a:r>
            <a:r>
              <a:rPr lang="en-US" sz="7200" b="1" dirty="0" smtClean="0"/>
              <a:t>) </a:t>
            </a:r>
            <a:r>
              <a:rPr lang="en-US" sz="7200" dirty="0" smtClean="0"/>
              <a:t>are the Body of Christ and each one of you </a:t>
            </a:r>
            <a:r>
              <a:rPr lang="en-US" sz="7200" b="1" dirty="0" smtClean="0"/>
              <a:t>(</a:t>
            </a:r>
            <a:r>
              <a:rPr lang="en-US" sz="7200" b="1" i="1" u="sng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individually</a:t>
            </a:r>
            <a:r>
              <a:rPr lang="en-US" sz="7200" b="1" dirty="0" smtClean="0"/>
              <a:t>) </a:t>
            </a:r>
            <a:r>
              <a:rPr lang="en-US" sz="7200" dirty="0" smtClean="0"/>
              <a:t>are part of it.</a:t>
            </a:r>
            <a:endParaRPr lang="en-US" sz="72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4000" cy="6864351"/>
            <a:chOff x="107442000" y="111871125"/>
            <a:chExt cx="2200275" cy="1647825"/>
          </a:xfrm>
        </p:grpSpPr>
        <p:pic>
          <p:nvPicPr>
            <p:cNvPr id="2051" name="Picture 3" descr="cobblestone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07442000" y="111871125"/>
              <a:ext cx="2197100" cy="1647825"/>
            </a:xfrm>
            <a:prstGeom prst="rect">
              <a:avLst/>
            </a:prstGeom>
            <a:noFill/>
            <a:ln w="9525" algn="in">
              <a:noFill/>
              <a:miter lim="800000"/>
              <a:headEnd/>
              <a:tailEnd/>
            </a:ln>
            <a:effectLst/>
          </p:spPr>
        </p:pic>
        <p:sp>
          <p:nvSpPr>
            <p:cNvPr id="2052" name="Text Box 4"/>
            <p:cNvSpPr txBox="1">
              <a:spLocks noChangeArrowheads="1"/>
            </p:cNvSpPr>
            <p:nvPr/>
          </p:nvSpPr>
          <p:spPr bwMode="auto">
            <a:xfrm>
              <a:off x="107442000" y="111871125"/>
              <a:ext cx="2200275" cy="1646300"/>
            </a:xfrm>
            <a:prstGeom prst="rect">
              <a:avLst/>
            </a:prstGeom>
            <a:solidFill>
              <a:srgbClr val="969696">
                <a:alpha val="59000"/>
              </a:srgbClr>
            </a:solidFill>
            <a:ln w="9525" algn="in">
              <a:noFill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0" y="0"/>
            <a:ext cx="9144000" cy="14003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500" dirty="0" smtClean="0"/>
              <a:t>Be </a:t>
            </a:r>
            <a:r>
              <a:rPr lang="en-US" sz="8500" b="1" i="1" u="sng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like minded.</a:t>
            </a:r>
            <a:endParaRPr lang="en-US" sz="8500" dirty="0"/>
          </a:p>
        </p:txBody>
      </p:sp>
      <p:sp>
        <p:nvSpPr>
          <p:cNvPr id="6" name="TextBox 5"/>
          <p:cNvSpPr txBox="1"/>
          <p:nvPr/>
        </p:nvSpPr>
        <p:spPr>
          <a:xfrm>
            <a:off x="0" y="1371600"/>
            <a:ext cx="9144000" cy="14003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500" dirty="0" smtClean="0"/>
              <a:t>Have the same </a:t>
            </a:r>
            <a:r>
              <a:rPr lang="en-US" sz="8500" b="1" i="1" u="sng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love.</a:t>
            </a:r>
            <a:endParaRPr lang="en-US" sz="8500" dirty="0"/>
          </a:p>
        </p:txBody>
      </p:sp>
      <p:sp>
        <p:nvSpPr>
          <p:cNvPr id="7" name="TextBox 6"/>
          <p:cNvSpPr txBox="1"/>
          <p:nvPr/>
        </p:nvSpPr>
        <p:spPr>
          <a:xfrm>
            <a:off x="0" y="2667000"/>
            <a:ext cx="9144000" cy="14003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500" dirty="0" smtClean="0"/>
              <a:t>Be one in </a:t>
            </a:r>
            <a:r>
              <a:rPr lang="en-US" sz="8500" b="1" i="1" u="sng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Spirit.</a:t>
            </a:r>
            <a:endParaRPr lang="en-US" sz="8500" dirty="0"/>
          </a:p>
        </p:txBody>
      </p:sp>
      <p:sp>
        <p:nvSpPr>
          <p:cNvPr id="9" name="TextBox 8"/>
          <p:cNvSpPr txBox="1"/>
          <p:nvPr/>
        </p:nvSpPr>
        <p:spPr>
          <a:xfrm>
            <a:off x="0" y="3995678"/>
            <a:ext cx="9144000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500" dirty="0" smtClean="0"/>
              <a:t>Have </a:t>
            </a:r>
            <a:r>
              <a:rPr lang="en-US" sz="8500" b="1" i="1" u="sng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shared purpose.</a:t>
            </a:r>
            <a:endParaRPr lang="en-US" sz="85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6" grpId="0"/>
      <p:bldP spid="7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4000" cy="6864351"/>
            <a:chOff x="107442000" y="111871125"/>
            <a:chExt cx="2200275" cy="1647825"/>
          </a:xfrm>
        </p:grpSpPr>
        <p:pic>
          <p:nvPicPr>
            <p:cNvPr id="2051" name="Picture 3" descr="cobblestone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07442000" y="111871125"/>
              <a:ext cx="2197100" cy="1647825"/>
            </a:xfrm>
            <a:prstGeom prst="rect">
              <a:avLst/>
            </a:prstGeom>
            <a:noFill/>
            <a:ln w="9525" algn="in">
              <a:noFill/>
              <a:miter lim="800000"/>
              <a:headEnd/>
              <a:tailEnd/>
            </a:ln>
            <a:effectLst/>
          </p:spPr>
        </p:pic>
        <p:sp>
          <p:nvSpPr>
            <p:cNvPr id="2052" name="Text Box 4"/>
            <p:cNvSpPr txBox="1">
              <a:spLocks noChangeArrowheads="1"/>
            </p:cNvSpPr>
            <p:nvPr/>
          </p:nvSpPr>
          <p:spPr bwMode="auto">
            <a:xfrm>
              <a:off x="107442000" y="111871125"/>
              <a:ext cx="2200275" cy="1646300"/>
            </a:xfrm>
            <a:prstGeom prst="rect">
              <a:avLst/>
            </a:prstGeom>
            <a:solidFill>
              <a:srgbClr val="969696">
                <a:alpha val="59000"/>
              </a:srgbClr>
            </a:solidFill>
            <a:ln w="9525" algn="in">
              <a:noFill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0" y="0"/>
            <a:ext cx="9144000" cy="77251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smtClean="0"/>
              <a:t>But then Paul speaks to the most fundamental element of unity, your</a:t>
            </a:r>
          </a:p>
          <a:p>
            <a:r>
              <a:rPr lang="en-US" sz="8000" b="1" i="1" u="sng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attitude.</a:t>
            </a:r>
          </a:p>
          <a:p>
            <a:r>
              <a:rPr lang="en-US" sz="9600" dirty="0" smtClean="0"/>
              <a:t> </a:t>
            </a:r>
            <a:endParaRPr lang="en-US" sz="96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4000" cy="6864351"/>
            <a:chOff x="107442000" y="111871125"/>
            <a:chExt cx="2200275" cy="1647825"/>
          </a:xfrm>
        </p:grpSpPr>
        <p:pic>
          <p:nvPicPr>
            <p:cNvPr id="2051" name="Picture 3" descr="cobblestone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07442000" y="111871125"/>
              <a:ext cx="2197100" cy="1647825"/>
            </a:xfrm>
            <a:prstGeom prst="rect">
              <a:avLst/>
            </a:prstGeom>
            <a:noFill/>
            <a:ln w="9525" algn="in">
              <a:noFill/>
              <a:miter lim="800000"/>
              <a:headEnd/>
              <a:tailEnd/>
            </a:ln>
            <a:effectLst/>
          </p:spPr>
        </p:pic>
        <p:sp>
          <p:nvSpPr>
            <p:cNvPr id="2052" name="Text Box 4"/>
            <p:cNvSpPr txBox="1">
              <a:spLocks noChangeArrowheads="1"/>
            </p:cNvSpPr>
            <p:nvPr/>
          </p:nvSpPr>
          <p:spPr bwMode="auto">
            <a:xfrm>
              <a:off x="107442000" y="111871125"/>
              <a:ext cx="2200275" cy="1646300"/>
            </a:xfrm>
            <a:prstGeom prst="rect">
              <a:avLst/>
            </a:prstGeom>
            <a:solidFill>
              <a:srgbClr val="969696">
                <a:alpha val="59000"/>
              </a:srgbClr>
            </a:solidFill>
            <a:ln w="9525" algn="in">
              <a:noFill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0" y="0"/>
            <a:ext cx="9144000" cy="85869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7900" dirty="0" smtClean="0"/>
              <a:t>Do not do anything because of </a:t>
            </a:r>
            <a:r>
              <a:rPr lang="en-US" sz="7900" b="1" i="1" u="sng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competition</a:t>
            </a:r>
            <a:r>
              <a:rPr lang="en-US" sz="7900" dirty="0" smtClean="0"/>
              <a:t>.  </a:t>
            </a:r>
            <a:r>
              <a:rPr lang="en-US" sz="7900" b="1" dirty="0" smtClean="0"/>
              <a:t>(Speaks to your motivation for </a:t>
            </a:r>
            <a:r>
              <a:rPr lang="en-US" sz="7900" b="1" i="1" u="sng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involvement</a:t>
            </a:r>
            <a:r>
              <a:rPr lang="en-US" sz="7900" b="1" dirty="0" smtClean="0"/>
              <a:t>)</a:t>
            </a:r>
            <a:endParaRPr lang="en-US" sz="7900" dirty="0" smtClean="0"/>
          </a:p>
          <a:p>
            <a:r>
              <a:rPr lang="en-US" sz="6600" dirty="0" smtClean="0"/>
              <a:t> </a:t>
            </a:r>
          </a:p>
          <a:p>
            <a:r>
              <a:rPr lang="en-US" sz="9600" dirty="0" smtClean="0"/>
              <a:t> </a:t>
            </a:r>
            <a:endParaRPr lang="en-US" sz="96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4000" cy="6864351"/>
            <a:chOff x="107442000" y="111871125"/>
            <a:chExt cx="2200275" cy="1647825"/>
          </a:xfrm>
        </p:grpSpPr>
        <p:pic>
          <p:nvPicPr>
            <p:cNvPr id="2051" name="Picture 3" descr="cobblestone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07442000" y="111871125"/>
              <a:ext cx="2197100" cy="1647825"/>
            </a:xfrm>
            <a:prstGeom prst="rect">
              <a:avLst/>
            </a:prstGeom>
            <a:noFill/>
            <a:ln w="9525" algn="in">
              <a:noFill/>
              <a:miter lim="800000"/>
              <a:headEnd/>
              <a:tailEnd/>
            </a:ln>
            <a:effectLst/>
          </p:spPr>
        </p:pic>
        <p:sp>
          <p:nvSpPr>
            <p:cNvPr id="2052" name="Text Box 4"/>
            <p:cNvSpPr txBox="1">
              <a:spLocks noChangeArrowheads="1"/>
            </p:cNvSpPr>
            <p:nvPr/>
          </p:nvSpPr>
          <p:spPr bwMode="auto">
            <a:xfrm>
              <a:off x="107442000" y="111871125"/>
              <a:ext cx="2200275" cy="1646300"/>
            </a:xfrm>
            <a:prstGeom prst="rect">
              <a:avLst/>
            </a:prstGeom>
            <a:solidFill>
              <a:srgbClr val="969696">
                <a:alpha val="59000"/>
              </a:srgbClr>
            </a:solidFill>
            <a:ln w="9525" algn="in">
              <a:noFill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0" y="0"/>
            <a:ext cx="914400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9600" dirty="0" smtClean="0"/>
              <a:t>Be </a:t>
            </a:r>
            <a:r>
              <a:rPr lang="en-US" sz="9600" b="1" i="1" u="sng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humble</a:t>
            </a:r>
            <a:r>
              <a:rPr lang="en-US" sz="9600" dirty="0" smtClean="0"/>
              <a:t>. </a:t>
            </a:r>
            <a:r>
              <a:rPr lang="en-US" sz="9600" b="1" dirty="0" smtClean="0"/>
              <a:t>(Speaks to your attitude toward </a:t>
            </a:r>
            <a:r>
              <a:rPr lang="en-US" sz="9600" b="1" i="1" u="sng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yourself</a:t>
            </a:r>
            <a:r>
              <a:rPr lang="en-US" sz="9600" b="1" dirty="0" smtClean="0"/>
              <a:t>)</a:t>
            </a:r>
            <a:endParaRPr lang="en-US" sz="96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4000" cy="6864351"/>
            <a:chOff x="107442000" y="111871125"/>
            <a:chExt cx="2200275" cy="1647825"/>
          </a:xfrm>
        </p:grpSpPr>
        <p:pic>
          <p:nvPicPr>
            <p:cNvPr id="2051" name="Picture 3" descr="cobblestone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07442000" y="111871125"/>
              <a:ext cx="2197100" cy="1647825"/>
            </a:xfrm>
            <a:prstGeom prst="rect">
              <a:avLst/>
            </a:prstGeom>
            <a:noFill/>
            <a:ln w="9525" algn="in">
              <a:noFill/>
              <a:miter lim="800000"/>
              <a:headEnd/>
              <a:tailEnd/>
            </a:ln>
            <a:effectLst/>
          </p:spPr>
        </p:pic>
        <p:sp>
          <p:nvSpPr>
            <p:cNvPr id="2052" name="Text Box 4"/>
            <p:cNvSpPr txBox="1">
              <a:spLocks noChangeArrowheads="1"/>
            </p:cNvSpPr>
            <p:nvPr/>
          </p:nvSpPr>
          <p:spPr bwMode="auto">
            <a:xfrm>
              <a:off x="107442000" y="111871125"/>
              <a:ext cx="2200275" cy="1646300"/>
            </a:xfrm>
            <a:prstGeom prst="rect">
              <a:avLst/>
            </a:prstGeom>
            <a:solidFill>
              <a:srgbClr val="969696">
                <a:alpha val="59000"/>
              </a:srgbClr>
            </a:solidFill>
            <a:ln w="9525" algn="in">
              <a:noFill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0" y="0"/>
            <a:ext cx="9144000" cy="7017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7400" dirty="0" smtClean="0"/>
              <a:t>Everyone should assume that everyone else is </a:t>
            </a:r>
            <a:r>
              <a:rPr lang="en-US" sz="7400" b="1" i="1" u="sng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better</a:t>
            </a:r>
            <a:r>
              <a:rPr lang="en-US" sz="7400" dirty="0" smtClean="0"/>
              <a:t> than himself or herself. </a:t>
            </a:r>
            <a:r>
              <a:rPr lang="en-US" sz="7400" b="1" dirty="0" smtClean="0"/>
              <a:t>(Speaks to how you </a:t>
            </a:r>
            <a:r>
              <a:rPr lang="en-US" sz="7400" b="1" i="1" u="sng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value</a:t>
            </a:r>
            <a:r>
              <a:rPr lang="en-US" sz="7400" b="1" dirty="0" smtClean="0"/>
              <a:t> other people.  </a:t>
            </a:r>
            <a:endParaRPr lang="en-US" sz="74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4000" cy="6864351"/>
            <a:chOff x="107442000" y="111871125"/>
            <a:chExt cx="2200275" cy="1647825"/>
          </a:xfrm>
        </p:grpSpPr>
        <p:pic>
          <p:nvPicPr>
            <p:cNvPr id="2051" name="Picture 3" descr="cobblestone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07442000" y="111871125"/>
              <a:ext cx="2197100" cy="1647825"/>
            </a:xfrm>
            <a:prstGeom prst="rect">
              <a:avLst/>
            </a:prstGeom>
            <a:noFill/>
            <a:ln w="9525" algn="in">
              <a:noFill/>
              <a:miter lim="800000"/>
              <a:headEnd/>
              <a:tailEnd/>
            </a:ln>
            <a:effectLst/>
          </p:spPr>
        </p:pic>
        <p:sp>
          <p:nvSpPr>
            <p:cNvPr id="2052" name="Text Box 4"/>
            <p:cNvSpPr txBox="1">
              <a:spLocks noChangeArrowheads="1"/>
            </p:cNvSpPr>
            <p:nvPr/>
          </p:nvSpPr>
          <p:spPr bwMode="auto">
            <a:xfrm>
              <a:off x="107442000" y="111871125"/>
              <a:ext cx="2200275" cy="1646300"/>
            </a:xfrm>
            <a:prstGeom prst="rect">
              <a:avLst/>
            </a:prstGeom>
            <a:solidFill>
              <a:srgbClr val="969696">
                <a:alpha val="59000"/>
              </a:srgbClr>
            </a:solidFill>
            <a:ln w="9525" algn="in">
              <a:noFill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0" y="0"/>
            <a:ext cx="9144000" cy="7017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7300" dirty="0" smtClean="0"/>
              <a:t>Make sure your needs are not being met </a:t>
            </a:r>
            <a:r>
              <a:rPr lang="en-US" sz="7300" b="1" i="1" u="sng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 the expense of others</a:t>
            </a:r>
            <a:r>
              <a:rPr lang="en-US" sz="7300" dirty="0" smtClean="0"/>
              <a:t>. </a:t>
            </a:r>
            <a:r>
              <a:rPr lang="en-US" sz="7300" b="1" dirty="0" smtClean="0"/>
              <a:t>(Speaks to your attitude toward </a:t>
            </a:r>
            <a:r>
              <a:rPr lang="en-US" sz="7300" b="1" i="1" u="sng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others</a:t>
            </a:r>
            <a:r>
              <a:rPr lang="en-US" sz="7300" b="1" dirty="0" smtClean="0"/>
              <a:t>)</a:t>
            </a:r>
            <a:endParaRPr lang="en-US" sz="73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4000" cy="6864351"/>
            <a:chOff x="107442000" y="111871125"/>
            <a:chExt cx="2200275" cy="1647825"/>
          </a:xfrm>
        </p:grpSpPr>
        <p:pic>
          <p:nvPicPr>
            <p:cNvPr id="2051" name="Picture 3" descr="cobblestone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07442000" y="111871125"/>
              <a:ext cx="2197100" cy="1647825"/>
            </a:xfrm>
            <a:prstGeom prst="rect">
              <a:avLst/>
            </a:prstGeom>
            <a:noFill/>
            <a:ln w="9525" algn="in">
              <a:noFill/>
              <a:miter lim="800000"/>
              <a:headEnd/>
              <a:tailEnd/>
            </a:ln>
            <a:effectLst/>
          </p:spPr>
        </p:pic>
        <p:sp>
          <p:nvSpPr>
            <p:cNvPr id="2052" name="Text Box 4"/>
            <p:cNvSpPr txBox="1">
              <a:spLocks noChangeArrowheads="1"/>
            </p:cNvSpPr>
            <p:nvPr/>
          </p:nvSpPr>
          <p:spPr bwMode="auto">
            <a:xfrm>
              <a:off x="107442000" y="111871125"/>
              <a:ext cx="2200275" cy="1646300"/>
            </a:xfrm>
            <a:prstGeom prst="rect">
              <a:avLst/>
            </a:prstGeom>
            <a:solidFill>
              <a:srgbClr val="969696">
                <a:alpha val="59000"/>
              </a:srgbClr>
            </a:solidFill>
            <a:ln w="9525" algn="in">
              <a:noFill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0" y="0"/>
            <a:ext cx="91440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500" dirty="0" smtClean="0"/>
              <a:t>Did not demand his </a:t>
            </a:r>
            <a:r>
              <a:rPr lang="en-US" sz="7500" b="1" i="1" u="sng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rights.</a:t>
            </a:r>
            <a:endParaRPr lang="en-US" sz="7500" dirty="0"/>
          </a:p>
        </p:txBody>
      </p:sp>
      <p:sp>
        <p:nvSpPr>
          <p:cNvPr id="6" name="TextBox 5"/>
          <p:cNvSpPr txBox="1"/>
          <p:nvPr/>
        </p:nvSpPr>
        <p:spPr>
          <a:xfrm>
            <a:off x="0" y="2133600"/>
            <a:ext cx="91440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500" dirty="0" smtClean="0"/>
              <a:t>He made Himself </a:t>
            </a:r>
            <a:r>
              <a:rPr lang="en-US" sz="7500" b="1" i="1" u="sng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nothing. </a:t>
            </a:r>
            <a:endParaRPr lang="en-US" sz="7500" dirty="0"/>
          </a:p>
        </p:txBody>
      </p:sp>
      <p:sp>
        <p:nvSpPr>
          <p:cNvPr id="7" name="TextBox 6"/>
          <p:cNvSpPr txBox="1"/>
          <p:nvPr/>
        </p:nvSpPr>
        <p:spPr>
          <a:xfrm>
            <a:off x="0" y="4267200"/>
            <a:ext cx="91440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500" dirty="0" smtClean="0"/>
              <a:t>Took the position of a </a:t>
            </a:r>
            <a:r>
              <a:rPr lang="en-US" sz="7500" b="1" i="1" u="sng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servant.</a:t>
            </a:r>
            <a:endParaRPr lang="en-US" sz="75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6" grpId="0"/>
      <p:bldP spid="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</TotalTime>
  <Words>169</Words>
  <Application>Microsoft Office PowerPoint</Application>
  <PresentationFormat>On-screen Show (4:3)</PresentationFormat>
  <Paragraphs>22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Company>Redemption Church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Kevin Burgess</dc:creator>
  <cp:lastModifiedBy>Kevin Burgess</cp:lastModifiedBy>
  <cp:revision>31</cp:revision>
  <dcterms:created xsi:type="dcterms:W3CDTF">2008-05-28T23:11:52Z</dcterms:created>
  <dcterms:modified xsi:type="dcterms:W3CDTF">2008-08-20T23:53:50Z</dcterms:modified>
</cp:coreProperties>
</file>