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6" r:id="rId2"/>
    <p:sldId id="268" r:id="rId3"/>
    <p:sldId id="334" r:id="rId4"/>
    <p:sldId id="542" r:id="rId5"/>
    <p:sldId id="511" r:id="rId6"/>
    <p:sldId id="539" r:id="rId7"/>
    <p:sldId id="541" r:id="rId8"/>
    <p:sldId id="545" r:id="rId9"/>
    <p:sldId id="546" r:id="rId10"/>
    <p:sldId id="514" r:id="rId11"/>
    <p:sldId id="359" r:id="rId12"/>
    <p:sldId id="416" r:id="rId13"/>
    <p:sldId id="365" r:id="rId14"/>
    <p:sldId id="435" r:id="rId15"/>
    <p:sldId id="329" r:id="rId16"/>
    <p:sldId id="500" r:id="rId17"/>
    <p:sldId id="421" r:id="rId18"/>
    <p:sldId id="422" r:id="rId19"/>
    <p:sldId id="271" r:id="rId20"/>
    <p:sldId id="272" r:id="rId21"/>
    <p:sldId id="264" r:id="rId22"/>
    <p:sldId id="265" r:id="rId23"/>
    <p:sldId id="547" r:id="rId24"/>
    <p:sldId id="540" r:id="rId25"/>
    <p:sldId id="543" r:id="rId26"/>
    <p:sldId id="269" r:id="rId27"/>
    <p:sldId id="273" r:id="rId28"/>
    <p:sldId id="270" r:id="rId29"/>
  </p:sldIdLst>
  <p:sldSz cx="9144000" cy="6858000" type="screen4x3"/>
  <p:notesSz cx="6858000" cy="9144000"/>
  <p:embeddedFontLst>
    <p:embeddedFont>
      <p:font typeface="Whitney" panose="020B0604020202020204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Eras Bold ITC" panose="020B0907030504020204" pitchFamily="34" charset="0"/>
      <p:regular r:id="rId36"/>
    </p:embeddedFont>
    <p:embeddedFont>
      <p:font typeface="Rockwell Extra Bold" panose="02060903040505020403" pitchFamily="18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C0A"/>
    <a:srgbClr val="E3CC09"/>
    <a:srgbClr val="4862AD"/>
    <a:srgbClr val="99C1CF"/>
    <a:srgbClr val="CFD7DF"/>
    <a:srgbClr val="5372C9"/>
    <a:srgbClr val="233054"/>
    <a:srgbClr val="E3CB09"/>
    <a:srgbClr val="0E243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>
      <p:cViewPr varScale="1">
        <p:scale>
          <a:sx n="91" d="100"/>
          <a:sy n="91" d="100"/>
        </p:scale>
        <p:origin x="68" y="8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66451-3790-4259-B0F1-58D05241D734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9A6CC-0385-4CE1-8E5C-D24388CC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A6CC-0385-4CE1-8E5C-D24388CC76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8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6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6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2/14/2016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2/14/2016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2/14/2016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8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FF981-4635-4D89-9AD4-B759F72754C1}" type="datetimeFigureOut">
              <a:rPr lang="en-US" smtClean="0"/>
              <a:pPr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5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Desktop\WORK\Redemption Art\3 things at Redemption\Welcome-to-R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00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463531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Eras Bold ITC" panose="020B0907030504020204" pitchFamily="34" charset="0"/>
              </a:rPr>
              <a:t>Congrats</a:t>
            </a:r>
          </a:p>
          <a:p>
            <a:r>
              <a:rPr lang="en-US" sz="2800" dirty="0" smtClean="0">
                <a:latin typeface="Eras Bold ITC" panose="020B0907030504020204" pitchFamily="34" charset="0"/>
              </a:rPr>
              <a:t>To Rob Cortez</a:t>
            </a:r>
            <a:endParaRPr lang="en-US" sz="2800" dirty="0">
              <a:latin typeface="Eras Bold ITC" panose="020B0907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700" y="3276600"/>
            <a:ext cx="4821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Eras Bold ITC" panose="020B0907030504020204" pitchFamily="34" charset="0"/>
              </a:rPr>
              <a:t>4</a:t>
            </a:r>
            <a:r>
              <a:rPr lang="en-US" sz="2400" baseline="30000" dirty="0" smtClean="0">
                <a:latin typeface="Eras Bold ITC" panose="020B0907030504020204" pitchFamily="34" charset="0"/>
              </a:rPr>
              <a:t>th</a:t>
            </a:r>
            <a:r>
              <a:rPr lang="en-US" sz="2400" dirty="0" smtClean="0">
                <a:latin typeface="Eras Bold ITC" panose="020B0907030504020204" pitchFamily="34" charset="0"/>
              </a:rPr>
              <a:t> Quarter </a:t>
            </a:r>
          </a:p>
          <a:p>
            <a:r>
              <a:rPr lang="en-US" sz="2400" dirty="0" smtClean="0">
                <a:latin typeface="Eras Bold ITC" panose="020B0907030504020204" pitchFamily="34" charset="0"/>
              </a:rPr>
              <a:t>Worker Award Winner!</a:t>
            </a:r>
            <a:endParaRPr lang="en-US" sz="2400" dirty="0">
              <a:latin typeface="Eras Bold ITC" panose="020B0907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178" y="6096000"/>
            <a:ext cx="28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Eras Bold ITC" panose="020B0907030504020204" pitchFamily="34" charset="0"/>
              </a:rPr>
              <a:t>We love our volunteers</a:t>
            </a:r>
            <a:endParaRPr lang="en-US" dirty="0">
              <a:latin typeface="Eras Bold ITC" panose="020B0907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4913" r="20577" b="14587"/>
          <a:stretch/>
        </p:blipFill>
        <p:spPr>
          <a:xfrm>
            <a:off x="4328276" y="1295400"/>
            <a:ext cx="4800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6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-1"/>
            <a:ext cx="9178636" cy="6858001"/>
          </a:xfrm>
        </p:spPr>
      </p:pic>
    </p:spTree>
    <p:extLst>
      <p:ext uri="{BB962C8B-B14F-4D97-AF65-F5344CB8AC3E}">
        <p14:creationId xmlns:p14="http://schemas.microsoft.com/office/powerpoint/2010/main" val="40964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5849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4" name="TextBox 3"/>
          <p:cNvSpPr txBox="1"/>
          <p:nvPr/>
        </p:nvSpPr>
        <p:spPr>
          <a:xfrm>
            <a:off x="152400" y="54102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Learn about Redemption Church</a:t>
            </a:r>
          </a:p>
          <a:p>
            <a:pPr algn="ctr"/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Learn about the Mission &amp; Vision</a:t>
            </a:r>
          </a:p>
          <a:p>
            <a:pPr algn="r"/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Connect with your Calling</a:t>
            </a:r>
            <a:endParaRPr lang="en-US" sz="2400" dirty="0">
              <a:solidFill>
                <a:srgbClr val="FFFF99"/>
              </a:solidFill>
              <a:latin typeface="Whitn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4" name="TextBox 3"/>
          <p:cNvSpPr txBox="1"/>
          <p:nvPr/>
        </p:nvSpPr>
        <p:spPr>
          <a:xfrm>
            <a:off x="2055327" y="5867400"/>
            <a:ext cx="5240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Sign up is easy</a:t>
            </a:r>
          </a:p>
          <a:p>
            <a:pPr algn="ctr"/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TEXT -  </a:t>
            </a:r>
            <a:r>
              <a:rPr lang="en-US" sz="2400" u="sng" dirty="0" smtClean="0">
                <a:solidFill>
                  <a:srgbClr val="FFFF99"/>
                </a:solidFill>
                <a:latin typeface="Whitney" pitchFamily="2" charset="0"/>
              </a:rPr>
              <a:t>REDCLASS</a:t>
            </a:r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 TO  254-717-6844</a:t>
            </a:r>
            <a:endParaRPr lang="en-US" sz="2400" dirty="0">
              <a:solidFill>
                <a:srgbClr val="FFFF99"/>
              </a:solidFill>
              <a:latin typeface="Whitn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58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3" name="TextBox 2"/>
          <p:cNvSpPr txBox="1"/>
          <p:nvPr/>
        </p:nvSpPr>
        <p:spPr>
          <a:xfrm>
            <a:off x="990600" y="3048000"/>
            <a:ext cx="7937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Intro " panose="02000000000000000000" pitchFamily="50" charset="0"/>
              </a:rPr>
              <a:t>REDEMPTION-CHURCH.COM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2800" dirty="0" smtClean="0">
                <a:solidFill>
                  <a:schemeClr val="bg1"/>
                </a:solidFill>
                <a:latin typeface="Intro " panose="02000000000000000000" pitchFamily="50" charset="0"/>
              </a:rPr>
              <a:t>SERMONS</a:t>
            </a:r>
            <a:endParaRPr lang="en-US" sz="2800" dirty="0">
              <a:solidFill>
                <a:schemeClr val="bg1"/>
              </a:solidFill>
              <a:latin typeface="Intro 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11733" cy="6858000"/>
          </a:xfrm>
        </p:spPr>
      </p:pic>
    </p:spTree>
    <p:extLst>
      <p:ext uri="{BB962C8B-B14F-4D97-AF65-F5344CB8AC3E}">
        <p14:creationId xmlns:p14="http://schemas.microsoft.com/office/powerpoint/2010/main" val="239720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" y="0"/>
            <a:ext cx="9136039" cy="6858000"/>
          </a:xfrm>
        </p:spPr>
      </p:pic>
    </p:spTree>
    <p:extLst>
      <p:ext uri="{BB962C8B-B14F-4D97-AF65-F5344CB8AC3E}">
        <p14:creationId xmlns:p14="http://schemas.microsoft.com/office/powerpoint/2010/main" val="2710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0517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User\Desktop\WORK\Redemption Art\Nursery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4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User\Desktop\WORK\Redemption Art\Redemption-Logo-Middle-Tree-rc-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02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User\Desktop\WORK\Redemption Art\Treehouse\Treehouse-Logo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9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User\Desktop\WORK\Redemption Art\Goal\Goal-1024x7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9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User\Desktop\WORK\Redemption Art\Goal\Goal-Connec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4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4" y="0"/>
            <a:ext cx="9156314" cy="6858000"/>
          </a:xfrm>
        </p:spPr>
      </p:pic>
    </p:spTree>
    <p:extLst>
      <p:ext uri="{BB962C8B-B14F-4D97-AF65-F5344CB8AC3E}">
        <p14:creationId xmlns:p14="http://schemas.microsoft.com/office/powerpoint/2010/main" val="30512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4" y="-228600"/>
            <a:ext cx="8694313" cy="6659474"/>
          </a:xfrm>
        </p:spPr>
      </p:pic>
    </p:spTree>
    <p:extLst>
      <p:ext uri="{BB962C8B-B14F-4D97-AF65-F5344CB8AC3E}">
        <p14:creationId xmlns:p14="http://schemas.microsoft.com/office/powerpoint/2010/main" val="93202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4" y="0"/>
            <a:ext cx="9148293" cy="6858000"/>
          </a:xfrm>
        </p:spPr>
      </p:pic>
    </p:spTree>
    <p:extLst>
      <p:ext uri="{BB962C8B-B14F-4D97-AF65-F5344CB8AC3E}">
        <p14:creationId xmlns:p14="http://schemas.microsoft.com/office/powerpoint/2010/main" val="238059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User\Desktop\WORK\Redemption Art\redemption-TREE-Middle-WEB-ADDRESS-rc-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2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User\Desktop\WORK\Redemption Art\Social_Media\Lets-Connect-Social-Media-Power-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7748" y="2819398"/>
            <a:ext cx="8450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Let’s</a:t>
            </a:r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29460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User\Desktop\WORK\Redemption Art\Redemption-Tree-mono-chrom-blue-brick-rc-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ropbox\ArtWork!\Question-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3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8" y="0"/>
            <a:ext cx="9172977" cy="6858000"/>
          </a:xfrm>
        </p:spPr>
      </p:pic>
    </p:spTree>
    <p:extLst>
      <p:ext uri="{BB962C8B-B14F-4D97-AF65-F5344CB8AC3E}">
        <p14:creationId xmlns:p14="http://schemas.microsoft.com/office/powerpoint/2010/main" val="26683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4" y="0"/>
            <a:ext cx="9156314" cy="6858000"/>
          </a:xfrm>
        </p:spPr>
      </p:pic>
    </p:spTree>
    <p:extLst>
      <p:ext uri="{BB962C8B-B14F-4D97-AF65-F5344CB8AC3E}">
        <p14:creationId xmlns:p14="http://schemas.microsoft.com/office/powerpoint/2010/main" val="66839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4" y="-228600"/>
            <a:ext cx="8694313" cy="6659474"/>
          </a:xfrm>
        </p:spPr>
      </p:pic>
    </p:spTree>
    <p:extLst>
      <p:ext uri="{BB962C8B-B14F-4D97-AF65-F5344CB8AC3E}">
        <p14:creationId xmlns:p14="http://schemas.microsoft.com/office/powerpoint/2010/main" val="15680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4" y="0"/>
            <a:ext cx="9148293" cy="6858000"/>
          </a:xfrm>
        </p:spPr>
      </p:pic>
    </p:spTree>
    <p:extLst>
      <p:ext uri="{BB962C8B-B14F-4D97-AF65-F5344CB8AC3E}">
        <p14:creationId xmlns:p14="http://schemas.microsoft.com/office/powerpoint/2010/main" val="46599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-30163"/>
            <a:ext cx="9142927" cy="6888163"/>
          </a:xfrm>
        </p:spPr>
      </p:pic>
    </p:spTree>
    <p:extLst>
      <p:ext uri="{BB962C8B-B14F-4D97-AF65-F5344CB8AC3E}">
        <p14:creationId xmlns:p14="http://schemas.microsoft.com/office/powerpoint/2010/main" val="26985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554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41</Words>
  <Application>Microsoft Office PowerPoint</Application>
  <PresentationFormat>On-screen Show (4:3)</PresentationFormat>
  <Paragraphs>13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Whitney</vt:lpstr>
      <vt:lpstr>Intro </vt:lpstr>
      <vt:lpstr>Calibri</vt:lpstr>
      <vt:lpstr>Eras Bold ITC</vt:lpstr>
      <vt:lpstr>Rockwell Extra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R C</cp:lastModifiedBy>
  <cp:revision>259</cp:revision>
  <dcterms:created xsi:type="dcterms:W3CDTF">2012-12-02T03:38:00Z</dcterms:created>
  <dcterms:modified xsi:type="dcterms:W3CDTF">2016-02-14T20:49:38Z</dcterms:modified>
</cp:coreProperties>
</file>